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60" d="100"/>
          <a:sy n="60" d="100"/>
        </p:scale>
        <p:origin x="4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1339757"/>
          </a:xfrm>
        </p:spPr>
        <p:txBody>
          <a:bodyPr/>
          <a:lstStyle/>
          <a:p>
            <a:r>
              <a:rPr lang="pt-BR" sz="4000" dirty="0" smtClean="0"/>
              <a:t>ASSINATURA DO TERMO DE COMPROMISSO</a:t>
            </a:r>
            <a:endParaRPr lang="pt-BR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79906" y="3128211"/>
            <a:ext cx="6831673" cy="2550694"/>
          </a:xfrm>
        </p:spPr>
        <p:txBody>
          <a:bodyPr>
            <a:noAutofit/>
          </a:bodyPr>
          <a:lstStyle/>
          <a:p>
            <a:r>
              <a:rPr lang="pt-BR" sz="2000" b="1" dirty="0" smtClean="0"/>
              <a:t>25, 26 e 27 de Novembro de 2019</a:t>
            </a:r>
          </a:p>
          <a:p>
            <a:r>
              <a:rPr lang="pt-BR" sz="2000" b="1" dirty="0" smtClean="0"/>
              <a:t>Horário: 10 às 19</a:t>
            </a:r>
          </a:p>
          <a:p>
            <a:r>
              <a:rPr lang="pt-BR" sz="2000" b="1" dirty="0" smtClean="0"/>
              <a:t>Local: Sala A-105 </a:t>
            </a:r>
            <a:endParaRPr lang="pt-BR" sz="2000" b="1" dirty="0" smtClean="0"/>
          </a:p>
          <a:p>
            <a:r>
              <a:rPr lang="pt-BR" sz="2000" b="1" dirty="0" smtClean="0"/>
              <a:t>Apresentar RG e Número de Matrícula</a:t>
            </a:r>
          </a:p>
          <a:p>
            <a:r>
              <a:rPr lang="pt-BR" sz="2000" b="1" dirty="0" smtClean="0"/>
              <a:t>Menores de 18 anos devem comparecer com o responsável legal</a:t>
            </a:r>
          </a:p>
          <a:p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120771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TM10001105[[fn=Corte]]</Template>
  <TotalTime>5</TotalTime>
  <Words>39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Franklin Gothic Book</vt:lpstr>
      <vt:lpstr>Crop</vt:lpstr>
      <vt:lpstr>ASSINATURA DO TERMO DE COMPROMISSO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ASSINATURA DO TERMO DE COMPROMISSO</dc:title>
  <dc:creator>Elizabeth Marçal Crus</dc:creator>
  <cp:lastModifiedBy>Elizabeth Marçal Crus</cp:lastModifiedBy>
  <cp:revision>2</cp:revision>
  <dcterms:created xsi:type="dcterms:W3CDTF">2019-11-22T18:31:09Z</dcterms:created>
  <dcterms:modified xsi:type="dcterms:W3CDTF">2019-11-22T18:38:37Z</dcterms:modified>
</cp:coreProperties>
</file>