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6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512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7B247-2738-40B6-9E1F-5A3923D2CD7E}" type="datetimeFigureOut">
              <a:rPr lang="pt-BR" smtClean="0"/>
              <a:t>26/06/2018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C2616-20A2-463C-9680-B7ECA8B12B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117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C2616-20A2-463C-9680-B7ECA8B12B6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17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B684-CBAA-442A-BFC3-42EEB0A94AAE}" type="datetime1">
              <a:rPr lang="pt-BR" smtClean="0"/>
              <a:t>26/06/2018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A24A-8350-4031-83EF-9A4094FF5F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35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7FE2-326E-41D6-9724-349723FAC43F}" type="datetime1">
              <a:rPr lang="pt-BR" smtClean="0"/>
              <a:t>26/06/2018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A24A-8350-4031-83EF-9A4094FF5F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66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CD94-DCAF-4EDA-BB12-38C79A529F46}" type="datetime1">
              <a:rPr lang="pt-BR" smtClean="0"/>
              <a:t>26/06/2018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A24A-8350-4031-83EF-9A4094FF5F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20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A463-C8C5-440B-952D-349A8D57544E}" type="datetime1">
              <a:rPr lang="pt-BR" smtClean="0"/>
              <a:t>26/06/2018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A24A-8350-4031-83EF-9A4094FF5F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14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B768-6448-4D9E-A827-8A0101718D13}" type="datetime1">
              <a:rPr lang="pt-BR" smtClean="0"/>
              <a:t>26/06/2018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A24A-8350-4031-83EF-9A4094FF5F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05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48E3-4B1A-46CD-8237-FD843DE9FBB8}" type="datetime1">
              <a:rPr lang="pt-BR" smtClean="0"/>
              <a:t>26/06/2018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A24A-8350-4031-83EF-9A4094FF5F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78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6D2B-E4B7-4991-80FA-DC6C72678BD1}" type="datetime1">
              <a:rPr lang="pt-BR" smtClean="0"/>
              <a:t>26/06/2018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A24A-8350-4031-83EF-9A4094FF5F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46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7016-8337-4408-B68B-46DC36EFF963}" type="datetime1">
              <a:rPr lang="pt-BR" smtClean="0"/>
              <a:t>26/06/2018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A24A-8350-4031-83EF-9A4094FF5F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96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FEE4-2550-4534-9410-28AA8D468106}" type="datetime1">
              <a:rPr lang="pt-BR" smtClean="0"/>
              <a:t>26/06/2018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A24A-8350-4031-83EF-9A4094FF5F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04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BA87-791E-43BA-8991-ADD7DA6C69FA}" type="datetime1">
              <a:rPr lang="pt-BR" smtClean="0"/>
              <a:t>26/06/2018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A24A-8350-4031-83EF-9A4094FF5F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37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BCA1-2620-49F0-B47A-56453D7052E1}" type="datetime1">
              <a:rPr lang="pt-BR" smtClean="0"/>
              <a:t>26/06/2018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A24A-8350-4031-83EF-9A4094FF5F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94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BA366-639C-4283-BA57-EB346DE1E258}" type="datetime1">
              <a:rPr lang="pt-BR" smtClean="0"/>
              <a:t>26/06/2018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8A24A-8350-4031-83EF-9A4094FF5F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99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A24A-8350-4031-83EF-9A4094FF5F45}" type="slidenum">
              <a:rPr lang="pt-BR" smtClean="0"/>
              <a:t>1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20" y="34789"/>
            <a:ext cx="8712968" cy="169252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07504" y="2206600"/>
            <a:ext cx="892899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4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  <a:p>
            <a:pPr algn="ctr"/>
            <a:r>
              <a:rPr lang="pt-B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Subtítulo do trabalho</a:t>
            </a:r>
            <a:endParaRPr lang="pt-BR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Volta Redonda, 2018</a:t>
            </a: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3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A24A-8350-4031-83EF-9A4094FF5F45}" type="slidenum">
              <a:rPr lang="pt-BR" smtClean="0"/>
              <a:t>2</a:t>
            </a:fld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503020" y="1700808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CAPÍTULO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79" y="70393"/>
            <a:ext cx="8171286" cy="129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6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ower Point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Power Point</Template>
  <TotalTime>2</TotalTime>
  <Words>14</Words>
  <Application>Microsoft Office PowerPoint</Application>
  <PresentationFormat>Apresentação na tela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Modelo Power 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Juliana Maria Meira Martins</dc:creator>
  <cp:lastModifiedBy>Juliana de Fatima Calixto de Oliveira</cp:lastModifiedBy>
  <cp:revision>5</cp:revision>
  <dcterms:created xsi:type="dcterms:W3CDTF">2018-06-25T18:56:58Z</dcterms:created>
  <dcterms:modified xsi:type="dcterms:W3CDTF">2018-06-26T21:53:47Z</dcterms:modified>
</cp:coreProperties>
</file>